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"/>
  </p:notesMasterIdLst>
  <p:sldIdLst>
    <p:sldId id="257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3E8024-C31C-429C-9FAD-830A48B4611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B68CA2-9740-4277-B959-2A31C9FC9756}">
      <dgm:prSet phldrT="[Text]" custT="1"/>
      <dgm:spPr/>
      <dgm:t>
        <a:bodyPr/>
        <a:lstStyle/>
        <a:p>
          <a:r>
            <a:rPr lang="en-US" sz="1000" dirty="0"/>
            <a:t>Aug 20, MPC Meeting</a:t>
          </a:r>
        </a:p>
      </dgm:t>
    </dgm:pt>
    <dgm:pt modelId="{47CC342D-5AF1-40F6-A9A9-36919A44FED8}" type="parTrans" cxnId="{72A2187B-5358-4B58-AEE5-57E9FAF93305}">
      <dgm:prSet/>
      <dgm:spPr/>
      <dgm:t>
        <a:bodyPr/>
        <a:lstStyle/>
        <a:p>
          <a:endParaRPr lang="en-US"/>
        </a:p>
      </dgm:t>
    </dgm:pt>
    <dgm:pt modelId="{9C902B76-DDE8-4A71-80CF-DF629C7D08FA}" type="sibTrans" cxnId="{72A2187B-5358-4B58-AEE5-57E9FAF93305}">
      <dgm:prSet/>
      <dgm:spPr/>
      <dgm:t>
        <a:bodyPr/>
        <a:lstStyle/>
        <a:p>
          <a:endParaRPr lang="en-US"/>
        </a:p>
      </dgm:t>
    </dgm:pt>
    <dgm:pt modelId="{AD8E496B-2FEC-4C4F-BC46-34723E1CF40B}">
      <dgm:prSet phldrT="[Text]" custT="1"/>
      <dgm:spPr/>
      <dgm:t>
        <a:bodyPr/>
        <a:lstStyle/>
        <a:p>
          <a:r>
            <a:rPr lang="en-US" sz="1000" dirty="0"/>
            <a:t>Sep 8</a:t>
          </a:r>
        </a:p>
      </dgm:t>
    </dgm:pt>
    <dgm:pt modelId="{5782C6FB-4064-401E-BD31-7B58DE166DA0}" type="parTrans" cxnId="{7C44321A-74A0-4ACB-9E0D-7BA429424068}">
      <dgm:prSet/>
      <dgm:spPr/>
      <dgm:t>
        <a:bodyPr/>
        <a:lstStyle/>
        <a:p>
          <a:endParaRPr lang="en-US"/>
        </a:p>
      </dgm:t>
    </dgm:pt>
    <dgm:pt modelId="{809F6FFF-401A-47BD-AA30-C7A7C53571CD}" type="sibTrans" cxnId="{7C44321A-74A0-4ACB-9E0D-7BA429424068}">
      <dgm:prSet/>
      <dgm:spPr/>
      <dgm:t>
        <a:bodyPr/>
        <a:lstStyle/>
        <a:p>
          <a:endParaRPr lang="en-US"/>
        </a:p>
      </dgm:t>
    </dgm:pt>
    <dgm:pt modelId="{66814E8B-CF8D-4754-ABB0-E3548EC68BB9}">
      <dgm:prSet phldrT="[Text]" custT="1"/>
      <dgm:spPr/>
      <dgm:t>
        <a:bodyPr/>
        <a:lstStyle/>
        <a:p>
          <a:r>
            <a:rPr lang="en-US" sz="1000" dirty="0"/>
            <a:t>Sep 17, MPC meeting</a:t>
          </a:r>
        </a:p>
      </dgm:t>
    </dgm:pt>
    <dgm:pt modelId="{BAE84640-FFFC-4683-A6BE-73CB13689774}" type="parTrans" cxnId="{C7FCA1CC-5AA9-4E96-881A-B9C94EDFFA87}">
      <dgm:prSet/>
      <dgm:spPr/>
      <dgm:t>
        <a:bodyPr/>
        <a:lstStyle/>
        <a:p>
          <a:endParaRPr lang="en-US"/>
        </a:p>
      </dgm:t>
    </dgm:pt>
    <dgm:pt modelId="{A622C12D-B2CC-4AE0-9A97-6E77F6CA80E2}" type="sibTrans" cxnId="{C7FCA1CC-5AA9-4E96-881A-B9C94EDFFA87}">
      <dgm:prSet/>
      <dgm:spPr/>
      <dgm:t>
        <a:bodyPr/>
        <a:lstStyle/>
        <a:p>
          <a:endParaRPr lang="en-US"/>
        </a:p>
      </dgm:t>
    </dgm:pt>
    <dgm:pt modelId="{07BEC8FE-1817-4BBB-B6F7-7D23C4130730}">
      <dgm:prSet phldrT="[Text]" custT="1"/>
      <dgm:spPr/>
      <dgm:t>
        <a:bodyPr/>
        <a:lstStyle/>
        <a:p>
          <a:r>
            <a:rPr lang="en-US" sz="1000" dirty="0"/>
            <a:t>Oct 8</a:t>
          </a:r>
        </a:p>
      </dgm:t>
    </dgm:pt>
    <dgm:pt modelId="{85DF46C0-BAE0-482B-A956-D4B77C705FD3}" type="parTrans" cxnId="{84F12811-AC3F-46EA-832E-15E1719E59B1}">
      <dgm:prSet/>
      <dgm:spPr/>
      <dgm:t>
        <a:bodyPr/>
        <a:lstStyle/>
        <a:p>
          <a:endParaRPr lang="en-US"/>
        </a:p>
      </dgm:t>
    </dgm:pt>
    <dgm:pt modelId="{131E14B9-1019-4F64-ADC7-465FD9FA21EB}" type="sibTrans" cxnId="{84F12811-AC3F-46EA-832E-15E1719E59B1}">
      <dgm:prSet/>
      <dgm:spPr/>
      <dgm:t>
        <a:bodyPr/>
        <a:lstStyle/>
        <a:p>
          <a:endParaRPr lang="en-US"/>
        </a:p>
      </dgm:t>
    </dgm:pt>
    <dgm:pt modelId="{74BC8F3C-387B-4219-AAB4-46B1B48CA919}">
      <dgm:prSet phldrT="[Text]" custT="1"/>
      <dgm:spPr/>
      <dgm:t>
        <a:bodyPr/>
        <a:lstStyle/>
        <a:p>
          <a:r>
            <a:rPr lang="en-US" sz="1000" dirty="0"/>
            <a:t>Review incorporated comments</a:t>
          </a:r>
        </a:p>
      </dgm:t>
    </dgm:pt>
    <dgm:pt modelId="{DF7ECA2E-D94E-445C-9BAD-D74E8ADE05D6}" type="parTrans" cxnId="{7B1ED5B5-5A1F-43A3-815C-386B613414C7}">
      <dgm:prSet/>
      <dgm:spPr/>
      <dgm:t>
        <a:bodyPr/>
        <a:lstStyle/>
        <a:p>
          <a:endParaRPr lang="en-US"/>
        </a:p>
      </dgm:t>
    </dgm:pt>
    <dgm:pt modelId="{7F392D31-2F3C-40DF-B729-ECB813986C50}" type="sibTrans" cxnId="{7B1ED5B5-5A1F-43A3-815C-386B613414C7}">
      <dgm:prSet/>
      <dgm:spPr/>
      <dgm:t>
        <a:bodyPr/>
        <a:lstStyle/>
        <a:p>
          <a:endParaRPr lang="en-US"/>
        </a:p>
      </dgm:t>
    </dgm:pt>
    <dgm:pt modelId="{F4A4AD93-6EA2-4503-A4F0-FAB1176EFF27}">
      <dgm:prSet phldrT="[Text]" custT="1"/>
      <dgm:spPr/>
      <dgm:t>
        <a:bodyPr/>
        <a:lstStyle/>
        <a:p>
          <a:r>
            <a:rPr lang="en-US" sz="1000" dirty="0"/>
            <a:t>Oct 3</a:t>
          </a:r>
        </a:p>
      </dgm:t>
    </dgm:pt>
    <dgm:pt modelId="{8AEB58C6-D295-4CE1-BC8F-15B946F7BF0A}" type="parTrans" cxnId="{EAB1EA23-7C25-4250-9307-F1C004C14EDC}">
      <dgm:prSet/>
      <dgm:spPr/>
      <dgm:t>
        <a:bodyPr/>
        <a:lstStyle/>
        <a:p>
          <a:endParaRPr lang="en-US"/>
        </a:p>
      </dgm:t>
    </dgm:pt>
    <dgm:pt modelId="{7A86BE0C-ADE3-4C8D-B039-EF74272A0679}" type="sibTrans" cxnId="{EAB1EA23-7C25-4250-9307-F1C004C14EDC}">
      <dgm:prSet/>
      <dgm:spPr/>
      <dgm:t>
        <a:bodyPr/>
        <a:lstStyle/>
        <a:p>
          <a:endParaRPr lang="en-US"/>
        </a:p>
      </dgm:t>
    </dgm:pt>
    <dgm:pt modelId="{8719187C-E700-41A9-9FEA-EE378B4578DD}">
      <dgm:prSet phldrT="[Text]" custT="1"/>
      <dgm:spPr/>
      <dgm:t>
        <a:bodyPr/>
        <a:lstStyle/>
        <a:p>
          <a:r>
            <a:rPr lang="en-US" sz="1000" dirty="0"/>
            <a:t>Oct 15, MPC</a:t>
          </a:r>
        </a:p>
      </dgm:t>
    </dgm:pt>
    <dgm:pt modelId="{AF597D64-640C-41DD-80F7-BC0E54583F6A}" type="parTrans" cxnId="{55FDBF2B-9E8D-4A08-94EA-3ADC0FDAA50C}">
      <dgm:prSet/>
      <dgm:spPr/>
      <dgm:t>
        <a:bodyPr/>
        <a:lstStyle/>
        <a:p>
          <a:endParaRPr lang="en-US"/>
        </a:p>
      </dgm:t>
    </dgm:pt>
    <dgm:pt modelId="{89D0C85C-3BF2-43AC-BF2F-17AB82ADA039}" type="sibTrans" cxnId="{55FDBF2B-9E8D-4A08-94EA-3ADC0FDAA50C}">
      <dgm:prSet/>
      <dgm:spPr/>
      <dgm:t>
        <a:bodyPr/>
        <a:lstStyle/>
        <a:p>
          <a:endParaRPr lang="en-US"/>
        </a:p>
      </dgm:t>
    </dgm:pt>
    <dgm:pt modelId="{261158CA-F85B-4C09-BC99-60E598F73820}">
      <dgm:prSet phldrT="[Text]" custT="1"/>
      <dgm:spPr/>
      <dgm:t>
        <a:bodyPr/>
        <a:lstStyle/>
        <a:p>
          <a:r>
            <a:rPr lang="en-US" sz="1000" dirty="0"/>
            <a:t>Review posted responses and any changes to Draft Final RTP</a:t>
          </a:r>
        </a:p>
      </dgm:t>
    </dgm:pt>
    <dgm:pt modelId="{8B5067EC-CECC-48F0-B0AF-FFA68DC59AFF}" type="parTrans" cxnId="{FC4D21ED-F7B8-46E8-BB45-96C06E590508}">
      <dgm:prSet/>
      <dgm:spPr/>
      <dgm:t>
        <a:bodyPr/>
        <a:lstStyle/>
        <a:p>
          <a:endParaRPr lang="en-US"/>
        </a:p>
      </dgm:t>
    </dgm:pt>
    <dgm:pt modelId="{18F34CEF-11C4-4BF1-8BA9-FD16966B71D3}" type="sibTrans" cxnId="{FC4D21ED-F7B8-46E8-BB45-96C06E590508}">
      <dgm:prSet/>
      <dgm:spPr/>
      <dgm:t>
        <a:bodyPr/>
        <a:lstStyle/>
        <a:p>
          <a:endParaRPr lang="en-US"/>
        </a:p>
      </dgm:t>
    </dgm:pt>
    <dgm:pt modelId="{EFE43D3B-0987-41AA-84AE-B86E2850F47C}">
      <dgm:prSet phldrT="[Text]" custT="1"/>
      <dgm:spPr/>
      <dgm:t>
        <a:bodyPr/>
        <a:lstStyle/>
        <a:p>
          <a:r>
            <a:rPr lang="en-US" sz="1000" dirty="0"/>
            <a:t>Nov 19, MPC</a:t>
          </a:r>
        </a:p>
      </dgm:t>
    </dgm:pt>
    <dgm:pt modelId="{C4047225-30E6-4773-8905-DBE58CEA6EBB}" type="parTrans" cxnId="{E8C658CC-3A7B-4647-954A-F0A11D2B79AC}">
      <dgm:prSet/>
      <dgm:spPr/>
      <dgm:t>
        <a:bodyPr/>
        <a:lstStyle/>
        <a:p>
          <a:endParaRPr lang="en-US"/>
        </a:p>
      </dgm:t>
    </dgm:pt>
    <dgm:pt modelId="{EC92176F-4577-4F1A-B693-7ECD3D9B18BD}" type="sibTrans" cxnId="{E8C658CC-3A7B-4647-954A-F0A11D2B79AC}">
      <dgm:prSet/>
      <dgm:spPr/>
      <dgm:t>
        <a:bodyPr/>
        <a:lstStyle/>
        <a:p>
          <a:endParaRPr lang="en-US"/>
        </a:p>
      </dgm:t>
    </dgm:pt>
    <dgm:pt modelId="{FF461C91-2BBE-47BA-9F62-A870D528317F}">
      <dgm:prSet phldrT="[Text]" custT="1"/>
      <dgm:spPr/>
      <dgm:t>
        <a:bodyPr/>
        <a:lstStyle/>
        <a:p>
          <a:r>
            <a:rPr lang="en-US" sz="1000"/>
            <a:t>Approve Final RTP</a:t>
          </a:r>
          <a:endParaRPr lang="en-US" sz="1000" dirty="0"/>
        </a:p>
      </dgm:t>
    </dgm:pt>
    <dgm:pt modelId="{1D798BEA-C2B1-462C-9893-668C62C32E3A}" type="parTrans" cxnId="{2E9828C4-DFE0-42C4-B811-9227CC468A0A}">
      <dgm:prSet/>
      <dgm:spPr/>
      <dgm:t>
        <a:bodyPr/>
        <a:lstStyle/>
        <a:p>
          <a:endParaRPr lang="en-US"/>
        </a:p>
      </dgm:t>
    </dgm:pt>
    <dgm:pt modelId="{3439E917-2295-4E00-9007-D2FB08964C97}" type="sibTrans" cxnId="{2E9828C4-DFE0-42C4-B811-9227CC468A0A}">
      <dgm:prSet/>
      <dgm:spPr/>
      <dgm:t>
        <a:bodyPr/>
        <a:lstStyle/>
        <a:p>
          <a:endParaRPr lang="en-US"/>
        </a:p>
      </dgm:t>
    </dgm:pt>
    <dgm:pt modelId="{B4D4A50C-BC48-45E2-BDAF-8CA8A9B1F1F2}">
      <dgm:prSet phldrT="[Text]" custT="1"/>
      <dgm:spPr/>
      <dgm:t>
        <a:bodyPr/>
        <a:lstStyle/>
        <a:p>
          <a:r>
            <a:rPr lang="en-US" sz="1000"/>
            <a:t>Select new Enrolled Party Chair</a:t>
          </a:r>
          <a:endParaRPr lang="en-US" sz="1000" dirty="0"/>
        </a:p>
      </dgm:t>
    </dgm:pt>
    <dgm:pt modelId="{60019208-1684-456A-81FB-0B1AF8F68BDE}" type="parTrans" cxnId="{B6FF9977-CD09-4D61-B5A2-97D8C8A10CD2}">
      <dgm:prSet/>
      <dgm:spPr/>
      <dgm:t>
        <a:bodyPr/>
        <a:lstStyle/>
        <a:p>
          <a:endParaRPr lang="en-US"/>
        </a:p>
      </dgm:t>
    </dgm:pt>
    <dgm:pt modelId="{162ACA74-BCE4-4025-B8F3-D05A2518FF67}" type="sibTrans" cxnId="{B6FF9977-CD09-4D61-B5A2-97D8C8A10CD2}">
      <dgm:prSet/>
      <dgm:spPr/>
      <dgm:t>
        <a:bodyPr/>
        <a:lstStyle/>
        <a:p>
          <a:endParaRPr lang="en-US"/>
        </a:p>
      </dgm:t>
    </dgm:pt>
    <dgm:pt modelId="{BCC39AB4-59C7-4A1D-A5B3-216BC2734B36}">
      <dgm:prSet phldrT="[Text]" custT="1"/>
      <dgm:spPr/>
      <dgm:t>
        <a:bodyPr/>
        <a:lstStyle/>
        <a:p>
          <a:r>
            <a:rPr lang="en-US" sz="1000" dirty="0"/>
            <a:t>Review Comments and Subsequent changes to posted report</a:t>
          </a:r>
        </a:p>
      </dgm:t>
    </dgm:pt>
    <dgm:pt modelId="{DE7C7CC4-4641-402B-A039-BC9976D851C2}" type="parTrans" cxnId="{D018EE4F-3B05-45E4-9E3F-6225090DE590}">
      <dgm:prSet/>
      <dgm:spPr/>
      <dgm:t>
        <a:bodyPr/>
        <a:lstStyle/>
        <a:p>
          <a:endParaRPr lang="en-US"/>
        </a:p>
      </dgm:t>
    </dgm:pt>
    <dgm:pt modelId="{0D478777-8DC3-4556-85AA-FD424BD2D364}" type="sibTrans" cxnId="{D018EE4F-3B05-45E4-9E3F-6225090DE590}">
      <dgm:prSet/>
      <dgm:spPr/>
      <dgm:t>
        <a:bodyPr/>
        <a:lstStyle/>
        <a:p>
          <a:endParaRPr lang="en-US"/>
        </a:p>
      </dgm:t>
    </dgm:pt>
    <dgm:pt modelId="{F99C40DB-B4E8-432A-965D-6AC1A6C236FC}">
      <dgm:prSet phldrT="[Text]" custT="1"/>
      <dgm:spPr/>
      <dgm:t>
        <a:bodyPr/>
        <a:lstStyle/>
        <a:p>
          <a:r>
            <a:rPr lang="en-US" sz="1000" dirty="0"/>
            <a:t>Post Draft RTP</a:t>
          </a:r>
        </a:p>
      </dgm:t>
    </dgm:pt>
    <dgm:pt modelId="{AB23E858-0BAD-4F99-96C1-3D08DD265E50}" type="parTrans" cxnId="{701E44D3-F3F1-44E1-932C-5FA3AE9262F9}">
      <dgm:prSet/>
      <dgm:spPr/>
      <dgm:t>
        <a:bodyPr/>
        <a:lstStyle/>
        <a:p>
          <a:endParaRPr lang="en-US"/>
        </a:p>
      </dgm:t>
    </dgm:pt>
    <dgm:pt modelId="{2ED6C62E-84BE-4770-8A5C-BDD6D89FE329}" type="sibTrans" cxnId="{701E44D3-F3F1-44E1-932C-5FA3AE9262F9}">
      <dgm:prSet/>
      <dgm:spPr/>
      <dgm:t>
        <a:bodyPr/>
        <a:lstStyle/>
        <a:p>
          <a:endParaRPr lang="en-US"/>
        </a:p>
      </dgm:t>
    </dgm:pt>
    <dgm:pt modelId="{FA68C880-63EA-46CC-B62E-44BC12A643C0}">
      <dgm:prSet phldrT="[Text]" custT="1"/>
      <dgm:spPr/>
      <dgm:t>
        <a:bodyPr/>
        <a:lstStyle/>
        <a:p>
          <a:r>
            <a:rPr lang="en-US" sz="1000" dirty="0"/>
            <a:t>Initiates Formal 15 Day Comment Window</a:t>
          </a:r>
        </a:p>
      </dgm:t>
    </dgm:pt>
    <dgm:pt modelId="{79ABC003-72D6-42FA-86D2-5F600DF34485}" type="parTrans" cxnId="{937B9692-4A53-4D18-B71F-02A8977ECE74}">
      <dgm:prSet/>
      <dgm:spPr/>
      <dgm:t>
        <a:bodyPr/>
        <a:lstStyle/>
        <a:p>
          <a:endParaRPr lang="en-US"/>
        </a:p>
      </dgm:t>
    </dgm:pt>
    <dgm:pt modelId="{0EAD1EC3-5177-44E2-A1F6-3936CB3BB6BF}" type="sibTrans" cxnId="{937B9692-4A53-4D18-B71F-02A8977ECE74}">
      <dgm:prSet/>
      <dgm:spPr/>
      <dgm:t>
        <a:bodyPr/>
        <a:lstStyle/>
        <a:p>
          <a:endParaRPr lang="en-US"/>
        </a:p>
      </dgm:t>
    </dgm:pt>
    <dgm:pt modelId="{6C94FDC7-D6ED-4660-A0DB-694DE74A9599}">
      <dgm:prSet phldrT="[Text]" custT="1"/>
      <dgm:spPr/>
      <dgm:t>
        <a:bodyPr/>
        <a:lstStyle/>
        <a:p>
          <a:r>
            <a:rPr lang="en-US" sz="1000" dirty="0"/>
            <a:t>Post Draft Final RTP</a:t>
          </a:r>
        </a:p>
      </dgm:t>
    </dgm:pt>
    <dgm:pt modelId="{689DD987-51CE-466C-AA2B-55A742F26C38}" type="parTrans" cxnId="{C36DF17E-AF13-4D30-A67B-7AA70DD4F892}">
      <dgm:prSet/>
      <dgm:spPr/>
      <dgm:t>
        <a:bodyPr/>
        <a:lstStyle/>
        <a:p>
          <a:endParaRPr lang="en-US"/>
        </a:p>
      </dgm:t>
    </dgm:pt>
    <dgm:pt modelId="{F2DE7CE3-AA25-4876-AF9F-885DC919FAA1}" type="sibTrans" cxnId="{C36DF17E-AF13-4D30-A67B-7AA70DD4F892}">
      <dgm:prSet/>
      <dgm:spPr/>
      <dgm:t>
        <a:bodyPr/>
        <a:lstStyle/>
        <a:p>
          <a:endParaRPr lang="en-US"/>
        </a:p>
      </dgm:t>
    </dgm:pt>
    <dgm:pt modelId="{FB25E6B2-26A4-4436-968D-6B5036ABF46D}">
      <dgm:prSet phldrT="[Text]" custT="1"/>
      <dgm:spPr/>
      <dgm:t>
        <a:bodyPr/>
        <a:lstStyle/>
        <a:p>
          <a:r>
            <a:rPr lang="en-US" sz="1000"/>
            <a:t>Initiates Formal15 day Comment Window</a:t>
          </a:r>
          <a:endParaRPr lang="en-US" sz="1000" dirty="0"/>
        </a:p>
      </dgm:t>
    </dgm:pt>
    <dgm:pt modelId="{F62087CA-861B-48E1-A459-0EB68B1F546D}" type="parTrans" cxnId="{BDA65BB7-EDD2-406F-92FF-0B10724F62F9}">
      <dgm:prSet/>
      <dgm:spPr/>
      <dgm:t>
        <a:bodyPr/>
        <a:lstStyle/>
        <a:p>
          <a:endParaRPr lang="en-US"/>
        </a:p>
      </dgm:t>
    </dgm:pt>
    <dgm:pt modelId="{AD6DE89C-66BE-405F-825B-10002C4B460D}" type="sibTrans" cxnId="{BDA65BB7-EDD2-406F-92FF-0B10724F62F9}">
      <dgm:prSet/>
      <dgm:spPr/>
      <dgm:t>
        <a:bodyPr/>
        <a:lstStyle/>
        <a:p>
          <a:endParaRPr lang="en-US"/>
        </a:p>
      </dgm:t>
    </dgm:pt>
    <dgm:pt modelId="{0A6676A5-91AC-4074-88E8-86C2D41C109A}">
      <dgm:prSet phldrT="[Text]" custT="1"/>
      <dgm:spPr/>
      <dgm:t>
        <a:bodyPr/>
        <a:lstStyle/>
        <a:p>
          <a:r>
            <a:rPr lang="en-US" sz="1000"/>
            <a:t>Comment window for Draft Final RTP closes</a:t>
          </a:r>
          <a:endParaRPr lang="en-US" sz="1000" dirty="0"/>
        </a:p>
      </dgm:t>
    </dgm:pt>
    <dgm:pt modelId="{35C0530A-0974-446E-AD32-26D0BE32AD05}" type="parTrans" cxnId="{8C002F63-9D31-4C99-A79F-C8C3EAA0175B}">
      <dgm:prSet/>
      <dgm:spPr/>
      <dgm:t>
        <a:bodyPr/>
        <a:lstStyle/>
        <a:p>
          <a:endParaRPr lang="en-US"/>
        </a:p>
      </dgm:t>
    </dgm:pt>
    <dgm:pt modelId="{C3F28951-AFBC-4216-BD7A-0306C4313331}" type="sibTrans" cxnId="{8C002F63-9D31-4C99-A79F-C8C3EAA0175B}">
      <dgm:prSet/>
      <dgm:spPr/>
      <dgm:t>
        <a:bodyPr/>
        <a:lstStyle/>
        <a:p>
          <a:endParaRPr lang="en-US"/>
        </a:p>
      </dgm:t>
    </dgm:pt>
    <dgm:pt modelId="{AF074B7A-C956-4857-B4A6-1C31DFE88A91}">
      <dgm:prSet phldrT="[Text]" custT="1"/>
      <dgm:spPr/>
      <dgm:t>
        <a:bodyPr/>
        <a:lstStyle/>
        <a:p>
          <a:r>
            <a:rPr lang="en-US" sz="1000"/>
            <a:t>Post responses to comments</a:t>
          </a:r>
          <a:endParaRPr lang="en-US" sz="1000" dirty="0"/>
        </a:p>
      </dgm:t>
    </dgm:pt>
    <dgm:pt modelId="{18B77D68-E778-466A-8813-05DE5F2633D3}" type="parTrans" cxnId="{1E495AF6-8EC5-4978-9164-D4C61336F8F3}">
      <dgm:prSet/>
      <dgm:spPr/>
      <dgm:t>
        <a:bodyPr/>
        <a:lstStyle/>
        <a:p>
          <a:endParaRPr lang="en-US"/>
        </a:p>
      </dgm:t>
    </dgm:pt>
    <dgm:pt modelId="{F21033EF-F328-42FB-B406-49587843BE0E}" type="sibTrans" cxnId="{1E495AF6-8EC5-4978-9164-D4C61336F8F3}">
      <dgm:prSet/>
      <dgm:spPr/>
      <dgm:t>
        <a:bodyPr/>
        <a:lstStyle/>
        <a:p>
          <a:endParaRPr lang="en-US"/>
        </a:p>
      </dgm:t>
    </dgm:pt>
    <dgm:pt modelId="{5068DA45-3DC8-4055-8602-44A39BEDB61D}">
      <dgm:prSet phldrT="[Text]" custT="1"/>
      <dgm:spPr/>
      <dgm:t>
        <a:bodyPr/>
        <a:lstStyle/>
        <a:p>
          <a:r>
            <a:rPr lang="en-US" sz="1000" dirty="0"/>
            <a:t>Formal Comment Window for Draft RTP Closes</a:t>
          </a:r>
        </a:p>
      </dgm:t>
    </dgm:pt>
    <dgm:pt modelId="{1C0D7F97-C3A8-4C75-B6DE-7B181581CFDB}" type="parTrans" cxnId="{219B05F4-2E15-4883-BFEB-E5775D5F15BA}">
      <dgm:prSet/>
      <dgm:spPr/>
      <dgm:t>
        <a:bodyPr/>
        <a:lstStyle/>
        <a:p>
          <a:endParaRPr lang="en-US"/>
        </a:p>
      </dgm:t>
    </dgm:pt>
    <dgm:pt modelId="{00DDA174-D3EC-4306-9E70-7A580BDEA715}" type="sibTrans" cxnId="{219B05F4-2E15-4883-BFEB-E5775D5F15BA}">
      <dgm:prSet/>
      <dgm:spPr/>
      <dgm:t>
        <a:bodyPr/>
        <a:lstStyle/>
        <a:p>
          <a:endParaRPr lang="en-US"/>
        </a:p>
      </dgm:t>
    </dgm:pt>
    <dgm:pt modelId="{099A5976-F046-490D-9DDB-46587FC1999D}">
      <dgm:prSet phldrT="[Text]" custT="1"/>
      <dgm:spPr/>
      <dgm:t>
        <a:bodyPr/>
        <a:lstStyle/>
        <a:p>
          <a:r>
            <a:rPr lang="en-US" sz="1000"/>
            <a:t>Sept 10</a:t>
          </a:r>
          <a:endParaRPr lang="en-US" sz="1000" dirty="0"/>
        </a:p>
      </dgm:t>
    </dgm:pt>
    <dgm:pt modelId="{810E2285-F38D-4DB7-939E-6D3F9FE29F4A}" type="parTrans" cxnId="{5F5B94DB-7B47-426F-BEA8-FA06863B123E}">
      <dgm:prSet/>
      <dgm:spPr/>
      <dgm:t>
        <a:bodyPr/>
        <a:lstStyle/>
        <a:p>
          <a:endParaRPr lang="en-US"/>
        </a:p>
      </dgm:t>
    </dgm:pt>
    <dgm:pt modelId="{7B9CC604-9DBA-48C7-8B30-BB5E42DBC7B4}" type="sibTrans" cxnId="{5F5B94DB-7B47-426F-BEA8-FA06863B123E}">
      <dgm:prSet/>
      <dgm:spPr/>
      <dgm:t>
        <a:bodyPr/>
        <a:lstStyle/>
        <a:p>
          <a:endParaRPr lang="en-US"/>
        </a:p>
      </dgm:t>
    </dgm:pt>
    <dgm:pt modelId="{381CDE75-D1DD-4C1F-9048-7071A004FA19}">
      <dgm:prSet phldrT="[Text]" custT="1"/>
      <dgm:spPr/>
      <dgm:t>
        <a:bodyPr/>
        <a:lstStyle/>
        <a:p>
          <a:r>
            <a:rPr lang="en-US" sz="1000"/>
            <a:t>Post comments and subsequent updates to Draft RTP</a:t>
          </a:r>
          <a:endParaRPr lang="en-US" sz="1000" dirty="0"/>
        </a:p>
      </dgm:t>
    </dgm:pt>
    <dgm:pt modelId="{B6512320-B464-4BDB-8E5B-067E57632131}" type="parTrans" cxnId="{C3610DB0-115B-48B8-9E76-6A536D5F1D5B}">
      <dgm:prSet/>
      <dgm:spPr/>
      <dgm:t>
        <a:bodyPr/>
        <a:lstStyle/>
        <a:p>
          <a:endParaRPr lang="en-US"/>
        </a:p>
      </dgm:t>
    </dgm:pt>
    <dgm:pt modelId="{E4F23E51-E88B-47AD-88D0-F7A3A8670615}" type="sibTrans" cxnId="{C3610DB0-115B-48B8-9E76-6A536D5F1D5B}">
      <dgm:prSet/>
      <dgm:spPr/>
      <dgm:t>
        <a:bodyPr/>
        <a:lstStyle/>
        <a:p>
          <a:endParaRPr lang="en-US"/>
        </a:p>
      </dgm:t>
    </dgm:pt>
    <dgm:pt modelId="{6E5318C3-9BE1-4D35-A765-CEFC128896BB}" type="pres">
      <dgm:prSet presAssocID="{2F3E8024-C31C-429C-9FAD-830A48B46117}" presName="Name0" presStyleCnt="0">
        <dgm:presLayoutVars>
          <dgm:dir/>
          <dgm:animLvl val="lvl"/>
          <dgm:resizeHandles val="exact"/>
        </dgm:presLayoutVars>
      </dgm:prSet>
      <dgm:spPr/>
    </dgm:pt>
    <dgm:pt modelId="{FF0CC443-FED1-4F77-8A85-0282C0B48E45}" type="pres">
      <dgm:prSet presAssocID="{B3B68CA2-9740-4277-B959-2A31C9FC9756}" presName="composite" presStyleCnt="0"/>
      <dgm:spPr/>
    </dgm:pt>
    <dgm:pt modelId="{B1E86BAC-53FA-486B-9F46-2CA89EEA5218}" type="pres">
      <dgm:prSet presAssocID="{B3B68CA2-9740-4277-B959-2A31C9FC9756}" presName="parTx" presStyleLbl="node1" presStyleIdx="0" presStyleCnt="8">
        <dgm:presLayoutVars>
          <dgm:chMax val="0"/>
          <dgm:chPref val="0"/>
          <dgm:bulletEnabled val="1"/>
        </dgm:presLayoutVars>
      </dgm:prSet>
      <dgm:spPr/>
    </dgm:pt>
    <dgm:pt modelId="{6C6DDBC7-AB77-4A7E-8DDC-3CBD2A413483}" type="pres">
      <dgm:prSet presAssocID="{B3B68CA2-9740-4277-B959-2A31C9FC9756}" presName="desTx" presStyleLbl="revTx" presStyleIdx="0" presStyleCnt="8">
        <dgm:presLayoutVars>
          <dgm:bulletEnabled val="1"/>
        </dgm:presLayoutVars>
      </dgm:prSet>
      <dgm:spPr/>
    </dgm:pt>
    <dgm:pt modelId="{2B8B5486-8A14-48B2-A7C8-F3FB80420215}" type="pres">
      <dgm:prSet presAssocID="{9C902B76-DDE8-4A71-80CF-DF629C7D08FA}" presName="space" presStyleCnt="0"/>
      <dgm:spPr/>
    </dgm:pt>
    <dgm:pt modelId="{60B959FD-E202-47CA-8EF6-34F3A30445E7}" type="pres">
      <dgm:prSet presAssocID="{AD8E496B-2FEC-4C4F-BC46-34723E1CF40B}" presName="composite" presStyleCnt="0"/>
      <dgm:spPr/>
    </dgm:pt>
    <dgm:pt modelId="{E2E53FCE-2166-4A8B-85CE-9C0CF53A5F62}" type="pres">
      <dgm:prSet presAssocID="{AD8E496B-2FEC-4C4F-BC46-34723E1CF40B}" presName="parTx" presStyleLbl="node1" presStyleIdx="1" presStyleCnt="8">
        <dgm:presLayoutVars>
          <dgm:chMax val="0"/>
          <dgm:chPref val="0"/>
          <dgm:bulletEnabled val="1"/>
        </dgm:presLayoutVars>
      </dgm:prSet>
      <dgm:spPr/>
    </dgm:pt>
    <dgm:pt modelId="{BCB84179-70FE-4CCC-B242-C510ED61A364}" type="pres">
      <dgm:prSet presAssocID="{AD8E496B-2FEC-4C4F-BC46-34723E1CF40B}" presName="desTx" presStyleLbl="revTx" presStyleIdx="1" presStyleCnt="8">
        <dgm:presLayoutVars>
          <dgm:bulletEnabled val="1"/>
        </dgm:presLayoutVars>
      </dgm:prSet>
      <dgm:spPr/>
    </dgm:pt>
    <dgm:pt modelId="{B5F95C86-D810-4D0B-A6DA-2A5730C55298}" type="pres">
      <dgm:prSet presAssocID="{809F6FFF-401A-47BD-AA30-C7A7C53571CD}" presName="space" presStyleCnt="0"/>
      <dgm:spPr/>
    </dgm:pt>
    <dgm:pt modelId="{AE36B8B9-A6AE-4145-9994-BC418296A4C8}" type="pres">
      <dgm:prSet presAssocID="{099A5976-F046-490D-9DDB-46587FC1999D}" presName="composite" presStyleCnt="0"/>
      <dgm:spPr/>
    </dgm:pt>
    <dgm:pt modelId="{5D8B1942-9BBF-4295-8AA8-8FE61408F7CF}" type="pres">
      <dgm:prSet presAssocID="{099A5976-F046-490D-9DDB-46587FC1999D}" presName="parTx" presStyleLbl="node1" presStyleIdx="2" presStyleCnt="8">
        <dgm:presLayoutVars>
          <dgm:chMax val="0"/>
          <dgm:chPref val="0"/>
          <dgm:bulletEnabled val="1"/>
        </dgm:presLayoutVars>
      </dgm:prSet>
      <dgm:spPr/>
    </dgm:pt>
    <dgm:pt modelId="{1D25D168-63F9-47E8-B33B-BDC0220AA4CF}" type="pres">
      <dgm:prSet presAssocID="{099A5976-F046-490D-9DDB-46587FC1999D}" presName="desTx" presStyleLbl="revTx" presStyleIdx="2" presStyleCnt="8">
        <dgm:presLayoutVars>
          <dgm:bulletEnabled val="1"/>
        </dgm:presLayoutVars>
      </dgm:prSet>
      <dgm:spPr/>
    </dgm:pt>
    <dgm:pt modelId="{60D3ECD7-FF4D-46BD-A6F5-B21EF9B77141}" type="pres">
      <dgm:prSet presAssocID="{7B9CC604-9DBA-48C7-8B30-BB5E42DBC7B4}" presName="space" presStyleCnt="0"/>
      <dgm:spPr/>
    </dgm:pt>
    <dgm:pt modelId="{260EB2A4-81D2-4FB9-819F-42BCE3D8E879}" type="pres">
      <dgm:prSet presAssocID="{66814E8B-CF8D-4754-ABB0-E3548EC68BB9}" presName="composite" presStyleCnt="0"/>
      <dgm:spPr/>
    </dgm:pt>
    <dgm:pt modelId="{EE63E1BC-A007-4FAD-941D-D529C1322EF8}" type="pres">
      <dgm:prSet presAssocID="{66814E8B-CF8D-4754-ABB0-E3548EC68BB9}" presName="parTx" presStyleLbl="node1" presStyleIdx="3" presStyleCnt="8">
        <dgm:presLayoutVars>
          <dgm:chMax val="0"/>
          <dgm:chPref val="0"/>
          <dgm:bulletEnabled val="1"/>
        </dgm:presLayoutVars>
      </dgm:prSet>
      <dgm:spPr/>
    </dgm:pt>
    <dgm:pt modelId="{C4BB0023-1786-40C2-8F95-2612D38F3248}" type="pres">
      <dgm:prSet presAssocID="{66814E8B-CF8D-4754-ABB0-E3548EC68BB9}" presName="desTx" presStyleLbl="revTx" presStyleIdx="3" presStyleCnt="8">
        <dgm:presLayoutVars>
          <dgm:bulletEnabled val="1"/>
        </dgm:presLayoutVars>
      </dgm:prSet>
      <dgm:spPr/>
    </dgm:pt>
    <dgm:pt modelId="{62514E2B-E803-456F-9A05-2C2A96C1C0AC}" type="pres">
      <dgm:prSet presAssocID="{A622C12D-B2CC-4AE0-9A97-6E77F6CA80E2}" presName="space" presStyleCnt="0"/>
      <dgm:spPr/>
    </dgm:pt>
    <dgm:pt modelId="{FF10DF6C-3FE0-48F6-98D8-7B28F72E4E3C}" type="pres">
      <dgm:prSet presAssocID="{F4A4AD93-6EA2-4503-A4F0-FAB1176EFF27}" presName="composite" presStyleCnt="0"/>
      <dgm:spPr/>
    </dgm:pt>
    <dgm:pt modelId="{492020B2-4FF1-45C6-BB93-EB934F828927}" type="pres">
      <dgm:prSet presAssocID="{F4A4AD93-6EA2-4503-A4F0-FAB1176EFF27}" presName="parTx" presStyleLbl="node1" presStyleIdx="4" presStyleCnt="8">
        <dgm:presLayoutVars>
          <dgm:chMax val="0"/>
          <dgm:chPref val="0"/>
          <dgm:bulletEnabled val="1"/>
        </dgm:presLayoutVars>
      </dgm:prSet>
      <dgm:spPr/>
    </dgm:pt>
    <dgm:pt modelId="{9D11622B-1CD0-4B7C-BD2A-CCFD638CFB24}" type="pres">
      <dgm:prSet presAssocID="{F4A4AD93-6EA2-4503-A4F0-FAB1176EFF27}" presName="desTx" presStyleLbl="revTx" presStyleIdx="4" presStyleCnt="8">
        <dgm:presLayoutVars>
          <dgm:bulletEnabled val="1"/>
        </dgm:presLayoutVars>
      </dgm:prSet>
      <dgm:spPr/>
    </dgm:pt>
    <dgm:pt modelId="{008A5AF1-B7D4-4AB7-91BD-22666863BD8B}" type="pres">
      <dgm:prSet presAssocID="{7A86BE0C-ADE3-4C8D-B039-EF74272A0679}" presName="space" presStyleCnt="0"/>
      <dgm:spPr/>
    </dgm:pt>
    <dgm:pt modelId="{67AB4FDA-B90F-4A88-B735-F7667A96A87C}" type="pres">
      <dgm:prSet presAssocID="{07BEC8FE-1817-4BBB-B6F7-7D23C4130730}" presName="composite" presStyleCnt="0"/>
      <dgm:spPr/>
    </dgm:pt>
    <dgm:pt modelId="{09B9BE02-DDE6-4A07-8CAE-C9F1218875A2}" type="pres">
      <dgm:prSet presAssocID="{07BEC8FE-1817-4BBB-B6F7-7D23C4130730}" presName="parTx" presStyleLbl="node1" presStyleIdx="5" presStyleCnt="8">
        <dgm:presLayoutVars>
          <dgm:chMax val="0"/>
          <dgm:chPref val="0"/>
          <dgm:bulletEnabled val="1"/>
        </dgm:presLayoutVars>
      </dgm:prSet>
      <dgm:spPr/>
    </dgm:pt>
    <dgm:pt modelId="{BDA33092-8E3A-427D-A11C-0A7D1C532611}" type="pres">
      <dgm:prSet presAssocID="{07BEC8FE-1817-4BBB-B6F7-7D23C4130730}" presName="desTx" presStyleLbl="revTx" presStyleIdx="5" presStyleCnt="8">
        <dgm:presLayoutVars>
          <dgm:bulletEnabled val="1"/>
        </dgm:presLayoutVars>
      </dgm:prSet>
      <dgm:spPr/>
    </dgm:pt>
    <dgm:pt modelId="{E4A19CBE-04E9-4F6E-8396-B3DF2813FD87}" type="pres">
      <dgm:prSet presAssocID="{131E14B9-1019-4F64-ADC7-465FD9FA21EB}" presName="space" presStyleCnt="0"/>
      <dgm:spPr/>
    </dgm:pt>
    <dgm:pt modelId="{4F65CAC3-2A03-414F-82E2-91B4265BA77F}" type="pres">
      <dgm:prSet presAssocID="{8719187C-E700-41A9-9FEA-EE378B4578DD}" presName="composite" presStyleCnt="0"/>
      <dgm:spPr/>
    </dgm:pt>
    <dgm:pt modelId="{7856F315-5228-4A64-BD17-AF640D206E96}" type="pres">
      <dgm:prSet presAssocID="{8719187C-E700-41A9-9FEA-EE378B4578DD}" presName="parTx" presStyleLbl="node1" presStyleIdx="6" presStyleCnt="8">
        <dgm:presLayoutVars>
          <dgm:chMax val="0"/>
          <dgm:chPref val="0"/>
          <dgm:bulletEnabled val="1"/>
        </dgm:presLayoutVars>
      </dgm:prSet>
      <dgm:spPr/>
    </dgm:pt>
    <dgm:pt modelId="{9ADDCB07-CB8F-4363-9B41-BD47E44181CE}" type="pres">
      <dgm:prSet presAssocID="{8719187C-E700-41A9-9FEA-EE378B4578DD}" presName="desTx" presStyleLbl="revTx" presStyleIdx="6" presStyleCnt="8">
        <dgm:presLayoutVars>
          <dgm:bulletEnabled val="1"/>
        </dgm:presLayoutVars>
      </dgm:prSet>
      <dgm:spPr/>
    </dgm:pt>
    <dgm:pt modelId="{85EE3755-761E-4F94-ABF4-DFAC878D95DA}" type="pres">
      <dgm:prSet presAssocID="{89D0C85C-3BF2-43AC-BF2F-17AB82ADA039}" presName="space" presStyleCnt="0"/>
      <dgm:spPr/>
    </dgm:pt>
    <dgm:pt modelId="{2A1B875E-B1F3-4C8E-B12B-F119638E30C7}" type="pres">
      <dgm:prSet presAssocID="{EFE43D3B-0987-41AA-84AE-B86E2850F47C}" presName="composite" presStyleCnt="0"/>
      <dgm:spPr/>
    </dgm:pt>
    <dgm:pt modelId="{F74538CF-08F0-46EA-B84E-CEAD0249AF52}" type="pres">
      <dgm:prSet presAssocID="{EFE43D3B-0987-41AA-84AE-B86E2850F47C}" presName="parTx" presStyleLbl="node1" presStyleIdx="7" presStyleCnt="8">
        <dgm:presLayoutVars>
          <dgm:chMax val="0"/>
          <dgm:chPref val="0"/>
          <dgm:bulletEnabled val="1"/>
        </dgm:presLayoutVars>
      </dgm:prSet>
      <dgm:spPr/>
    </dgm:pt>
    <dgm:pt modelId="{60DEED2F-781B-4C56-A590-7EA0574FE5CB}" type="pres">
      <dgm:prSet presAssocID="{EFE43D3B-0987-41AA-84AE-B86E2850F47C}" presName="desTx" presStyleLbl="revTx" presStyleIdx="7" presStyleCnt="8">
        <dgm:presLayoutVars>
          <dgm:bulletEnabled val="1"/>
        </dgm:presLayoutVars>
      </dgm:prSet>
      <dgm:spPr/>
    </dgm:pt>
  </dgm:ptLst>
  <dgm:cxnLst>
    <dgm:cxn modelId="{E0F8630C-9EAA-4CAD-91D3-6E376B4EFB12}" type="presOf" srcId="{099A5976-F046-490D-9DDB-46587FC1999D}" destId="{5D8B1942-9BBF-4295-8AA8-8FE61408F7CF}" srcOrd="0" destOrd="0" presId="urn:microsoft.com/office/officeart/2005/8/layout/chevron1"/>
    <dgm:cxn modelId="{84F12811-AC3F-46EA-832E-15E1719E59B1}" srcId="{2F3E8024-C31C-429C-9FAD-830A48B46117}" destId="{07BEC8FE-1817-4BBB-B6F7-7D23C4130730}" srcOrd="5" destOrd="0" parTransId="{85DF46C0-BAE0-482B-A956-D4B77C705FD3}" sibTransId="{131E14B9-1019-4F64-ADC7-465FD9FA21EB}"/>
    <dgm:cxn modelId="{7C44321A-74A0-4ACB-9E0D-7BA429424068}" srcId="{2F3E8024-C31C-429C-9FAD-830A48B46117}" destId="{AD8E496B-2FEC-4C4F-BC46-34723E1CF40B}" srcOrd="1" destOrd="0" parTransId="{5782C6FB-4064-401E-BD31-7B58DE166DA0}" sibTransId="{809F6FFF-401A-47BD-AA30-C7A7C53571CD}"/>
    <dgm:cxn modelId="{1E655F1A-7E27-4CEE-838E-B63FD7764FD2}" type="presOf" srcId="{EFE43D3B-0987-41AA-84AE-B86E2850F47C}" destId="{F74538CF-08F0-46EA-B84E-CEAD0249AF52}" srcOrd="0" destOrd="0" presId="urn:microsoft.com/office/officeart/2005/8/layout/chevron1"/>
    <dgm:cxn modelId="{EAB1EA23-7C25-4250-9307-F1C004C14EDC}" srcId="{2F3E8024-C31C-429C-9FAD-830A48B46117}" destId="{F4A4AD93-6EA2-4503-A4F0-FAB1176EFF27}" srcOrd="4" destOrd="0" parTransId="{8AEB58C6-D295-4CE1-BC8F-15B946F7BF0A}" sibTransId="{7A86BE0C-ADE3-4C8D-B039-EF74272A0679}"/>
    <dgm:cxn modelId="{3443252A-8FA4-49AF-842B-295120C543E2}" type="presOf" srcId="{FB25E6B2-26A4-4436-968D-6B5036ABF46D}" destId="{C4BB0023-1786-40C2-8F95-2612D38F3248}" srcOrd="0" destOrd="2" presId="urn:microsoft.com/office/officeart/2005/8/layout/chevron1"/>
    <dgm:cxn modelId="{55FDBF2B-9E8D-4A08-94EA-3ADC0FDAA50C}" srcId="{2F3E8024-C31C-429C-9FAD-830A48B46117}" destId="{8719187C-E700-41A9-9FEA-EE378B4578DD}" srcOrd="6" destOrd="0" parTransId="{AF597D64-640C-41DD-80F7-BC0E54583F6A}" sibTransId="{89D0C85C-3BF2-43AC-BF2F-17AB82ADA039}"/>
    <dgm:cxn modelId="{4331A72D-DF06-4B96-AB2A-31B1FE10B14C}" type="presOf" srcId="{74BC8F3C-387B-4219-AAB4-46B1B48CA919}" destId="{C4BB0023-1786-40C2-8F95-2612D38F3248}" srcOrd="0" destOrd="0" presId="urn:microsoft.com/office/officeart/2005/8/layout/chevron1"/>
    <dgm:cxn modelId="{2E08C22F-D0A7-43EE-8D2C-BE0FCD62EE3A}" type="presOf" srcId="{F99C40DB-B4E8-432A-965D-6AC1A6C236FC}" destId="{6C6DDBC7-AB77-4A7E-8DDC-3CBD2A413483}" srcOrd="0" destOrd="1" presId="urn:microsoft.com/office/officeart/2005/8/layout/chevron1"/>
    <dgm:cxn modelId="{C9EEB930-34A2-4140-BF2A-AECE4A88B333}" type="presOf" srcId="{8719187C-E700-41A9-9FEA-EE378B4578DD}" destId="{7856F315-5228-4A64-BD17-AF640D206E96}" srcOrd="0" destOrd="0" presId="urn:microsoft.com/office/officeart/2005/8/layout/chevron1"/>
    <dgm:cxn modelId="{1D23DD3B-E99E-47F4-962C-6055C8585168}" type="presOf" srcId="{6C94FDC7-D6ED-4660-A0DB-694DE74A9599}" destId="{C4BB0023-1786-40C2-8F95-2612D38F3248}" srcOrd="0" destOrd="1" presId="urn:microsoft.com/office/officeart/2005/8/layout/chevron1"/>
    <dgm:cxn modelId="{BAF61A43-2170-4AE7-84D1-932D809FC303}" type="presOf" srcId="{381CDE75-D1DD-4C1F-9048-7071A004FA19}" destId="{1D25D168-63F9-47E8-B33B-BDC0220AA4CF}" srcOrd="0" destOrd="0" presId="urn:microsoft.com/office/officeart/2005/8/layout/chevron1"/>
    <dgm:cxn modelId="{8C002F63-9D31-4C99-A79F-C8C3EAA0175B}" srcId="{F4A4AD93-6EA2-4503-A4F0-FAB1176EFF27}" destId="{0A6676A5-91AC-4074-88E8-86C2D41C109A}" srcOrd="0" destOrd="0" parTransId="{35C0530A-0974-446E-AD32-26D0BE32AD05}" sibTransId="{C3F28951-AFBC-4216-BD7A-0306C4313331}"/>
    <dgm:cxn modelId="{626BF848-D67C-4FD5-ADA1-93A359CA7952}" type="presOf" srcId="{AF074B7A-C956-4857-B4A6-1C31DFE88A91}" destId="{BDA33092-8E3A-427D-A11C-0A7D1C532611}" srcOrd="0" destOrd="0" presId="urn:microsoft.com/office/officeart/2005/8/layout/chevron1"/>
    <dgm:cxn modelId="{66FAD94B-25AA-4BC7-B881-87576CC77287}" type="presOf" srcId="{FA68C880-63EA-46CC-B62E-44BC12A643C0}" destId="{6C6DDBC7-AB77-4A7E-8DDC-3CBD2A413483}" srcOrd="0" destOrd="2" presId="urn:microsoft.com/office/officeart/2005/8/layout/chevron1"/>
    <dgm:cxn modelId="{D018EE4F-3B05-45E4-9E3F-6225090DE590}" srcId="{B3B68CA2-9740-4277-B959-2A31C9FC9756}" destId="{BCC39AB4-59C7-4A1D-A5B3-216BC2734B36}" srcOrd="0" destOrd="0" parTransId="{DE7C7CC4-4641-402B-A039-BC9976D851C2}" sibTransId="{0D478777-8DC3-4556-85AA-FD424BD2D364}"/>
    <dgm:cxn modelId="{D6983876-0F3A-47E2-BBF2-93431210F987}" type="presOf" srcId="{66814E8B-CF8D-4754-ABB0-E3548EC68BB9}" destId="{EE63E1BC-A007-4FAD-941D-D529C1322EF8}" srcOrd="0" destOrd="0" presId="urn:microsoft.com/office/officeart/2005/8/layout/chevron1"/>
    <dgm:cxn modelId="{B6FF9977-CD09-4D61-B5A2-97D8C8A10CD2}" srcId="{EFE43D3B-0987-41AA-84AE-B86E2850F47C}" destId="{B4D4A50C-BC48-45E2-BDAF-8CA8A9B1F1F2}" srcOrd="1" destOrd="0" parTransId="{60019208-1684-456A-81FB-0B1AF8F68BDE}" sibTransId="{162ACA74-BCE4-4025-B8F3-D05A2518FF67}"/>
    <dgm:cxn modelId="{2707095A-4DCC-4AF7-94FC-05C92504E04C}" type="presOf" srcId="{2F3E8024-C31C-429C-9FAD-830A48B46117}" destId="{6E5318C3-9BE1-4D35-A765-CEFC128896BB}" srcOrd="0" destOrd="0" presId="urn:microsoft.com/office/officeart/2005/8/layout/chevron1"/>
    <dgm:cxn modelId="{72A2187B-5358-4B58-AEE5-57E9FAF93305}" srcId="{2F3E8024-C31C-429C-9FAD-830A48B46117}" destId="{B3B68CA2-9740-4277-B959-2A31C9FC9756}" srcOrd="0" destOrd="0" parTransId="{47CC342D-5AF1-40F6-A9A9-36919A44FED8}" sibTransId="{9C902B76-DDE8-4A71-80CF-DF629C7D08FA}"/>
    <dgm:cxn modelId="{C36DF17E-AF13-4D30-A67B-7AA70DD4F892}" srcId="{66814E8B-CF8D-4754-ABB0-E3548EC68BB9}" destId="{6C94FDC7-D6ED-4660-A0DB-694DE74A9599}" srcOrd="1" destOrd="0" parTransId="{689DD987-51CE-466C-AA2B-55A742F26C38}" sibTransId="{F2DE7CE3-AA25-4876-AF9F-885DC919FAA1}"/>
    <dgm:cxn modelId="{937B9692-4A53-4D18-B71F-02A8977ECE74}" srcId="{F99C40DB-B4E8-432A-965D-6AC1A6C236FC}" destId="{FA68C880-63EA-46CC-B62E-44BC12A643C0}" srcOrd="0" destOrd="0" parTransId="{79ABC003-72D6-42FA-86D2-5F600DF34485}" sibTransId="{0EAD1EC3-5177-44E2-A1F6-3936CB3BB6BF}"/>
    <dgm:cxn modelId="{39C668AE-163A-4B79-BD6A-59509B4C7B93}" type="presOf" srcId="{261158CA-F85B-4C09-BC99-60E598F73820}" destId="{9ADDCB07-CB8F-4363-9B41-BD47E44181CE}" srcOrd="0" destOrd="0" presId="urn:microsoft.com/office/officeart/2005/8/layout/chevron1"/>
    <dgm:cxn modelId="{C3610DB0-115B-48B8-9E76-6A536D5F1D5B}" srcId="{099A5976-F046-490D-9DDB-46587FC1999D}" destId="{381CDE75-D1DD-4C1F-9048-7071A004FA19}" srcOrd="0" destOrd="0" parTransId="{B6512320-B464-4BDB-8E5B-067E57632131}" sibTransId="{E4F23E51-E88B-47AD-88D0-F7A3A8670615}"/>
    <dgm:cxn modelId="{7B1ED5B5-5A1F-43A3-815C-386B613414C7}" srcId="{66814E8B-CF8D-4754-ABB0-E3548EC68BB9}" destId="{74BC8F3C-387B-4219-AAB4-46B1B48CA919}" srcOrd="0" destOrd="0" parTransId="{DF7ECA2E-D94E-445C-9BAD-D74E8ADE05D6}" sibTransId="{7F392D31-2F3C-40DF-B729-ECB813986C50}"/>
    <dgm:cxn modelId="{BDA65BB7-EDD2-406F-92FF-0B10724F62F9}" srcId="{6C94FDC7-D6ED-4660-A0DB-694DE74A9599}" destId="{FB25E6B2-26A4-4436-968D-6B5036ABF46D}" srcOrd="0" destOrd="0" parTransId="{F62087CA-861B-48E1-A459-0EB68B1F546D}" sibTransId="{AD6DE89C-66BE-405F-825B-10002C4B460D}"/>
    <dgm:cxn modelId="{2E9828C4-DFE0-42C4-B811-9227CC468A0A}" srcId="{EFE43D3B-0987-41AA-84AE-B86E2850F47C}" destId="{FF461C91-2BBE-47BA-9F62-A870D528317F}" srcOrd="0" destOrd="0" parTransId="{1D798BEA-C2B1-462C-9893-668C62C32E3A}" sibTransId="{3439E917-2295-4E00-9007-D2FB08964C97}"/>
    <dgm:cxn modelId="{E8C658CC-3A7B-4647-954A-F0A11D2B79AC}" srcId="{2F3E8024-C31C-429C-9FAD-830A48B46117}" destId="{EFE43D3B-0987-41AA-84AE-B86E2850F47C}" srcOrd="7" destOrd="0" parTransId="{C4047225-30E6-4773-8905-DBE58CEA6EBB}" sibTransId="{EC92176F-4577-4F1A-B693-7ECD3D9B18BD}"/>
    <dgm:cxn modelId="{C7FCA1CC-5AA9-4E96-881A-B9C94EDFFA87}" srcId="{2F3E8024-C31C-429C-9FAD-830A48B46117}" destId="{66814E8B-CF8D-4754-ABB0-E3548EC68BB9}" srcOrd="3" destOrd="0" parTransId="{BAE84640-FFFC-4683-A6BE-73CB13689774}" sibTransId="{A622C12D-B2CC-4AE0-9A97-6E77F6CA80E2}"/>
    <dgm:cxn modelId="{3AEE1ED2-D8E2-460F-B1C6-B06D99B45091}" type="presOf" srcId="{B3B68CA2-9740-4277-B959-2A31C9FC9756}" destId="{B1E86BAC-53FA-486B-9F46-2CA89EEA5218}" srcOrd="0" destOrd="0" presId="urn:microsoft.com/office/officeart/2005/8/layout/chevron1"/>
    <dgm:cxn modelId="{701E44D3-F3F1-44E1-932C-5FA3AE9262F9}" srcId="{B3B68CA2-9740-4277-B959-2A31C9FC9756}" destId="{F99C40DB-B4E8-432A-965D-6AC1A6C236FC}" srcOrd="1" destOrd="0" parTransId="{AB23E858-0BAD-4F99-96C1-3D08DD265E50}" sibTransId="{2ED6C62E-84BE-4770-8A5C-BDD6D89FE329}"/>
    <dgm:cxn modelId="{3ABE78D7-A32D-4541-B399-B1E83DA86D62}" type="presOf" srcId="{B4D4A50C-BC48-45E2-BDAF-8CA8A9B1F1F2}" destId="{60DEED2F-781B-4C56-A590-7EA0574FE5CB}" srcOrd="0" destOrd="1" presId="urn:microsoft.com/office/officeart/2005/8/layout/chevron1"/>
    <dgm:cxn modelId="{5F5B94DB-7B47-426F-BEA8-FA06863B123E}" srcId="{2F3E8024-C31C-429C-9FAD-830A48B46117}" destId="{099A5976-F046-490D-9DDB-46587FC1999D}" srcOrd="2" destOrd="0" parTransId="{810E2285-F38D-4DB7-939E-6D3F9FE29F4A}" sibTransId="{7B9CC604-9DBA-48C7-8B30-BB5E42DBC7B4}"/>
    <dgm:cxn modelId="{12AE19DD-DB11-4D4F-9982-EB9DFFE63978}" type="presOf" srcId="{07BEC8FE-1817-4BBB-B6F7-7D23C4130730}" destId="{09B9BE02-DDE6-4A07-8CAE-C9F1218875A2}" srcOrd="0" destOrd="0" presId="urn:microsoft.com/office/officeart/2005/8/layout/chevron1"/>
    <dgm:cxn modelId="{15007EDF-BDBC-463B-A52E-1C12F46986CF}" type="presOf" srcId="{BCC39AB4-59C7-4A1D-A5B3-216BC2734B36}" destId="{6C6DDBC7-AB77-4A7E-8DDC-3CBD2A413483}" srcOrd="0" destOrd="0" presId="urn:microsoft.com/office/officeart/2005/8/layout/chevron1"/>
    <dgm:cxn modelId="{DE7038E0-AB20-4AD7-A03A-E30881C70A56}" type="presOf" srcId="{5068DA45-3DC8-4055-8602-44A39BEDB61D}" destId="{BCB84179-70FE-4CCC-B242-C510ED61A364}" srcOrd="0" destOrd="0" presId="urn:microsoft.com/office/officeart/2005/8/layout/chevron1"/>
    <dgm:cxn modelId="{266841E0-414D-4D81-90B0-2138D89B365B}" type="presOf" srcId="{0A6676A5-91AC-4074-88E8-86C2D41C109A}" destId="{9D11622B-1CD0-4B7C-BD2A-CCFD638CFB24}" srcOrd="0" destOrd="0" presId="urn:microsoft.com/office/officeart/2005/8/layout/chevron1"/>
    <dgm:cxn modelId="{B39AB6E2-471E-4991-B612-E3FF86AB6B17}" type="presOf" srcId="{AD8E496B-2FEC-4C4F-BC46-34723E1CF40B}" destId="{E2E53FCE-2166-4A8B-85CE-9C0CF53A5F62}" srcOrd="0" destOrd="0" presId="urn:microsoft.com/office/officeart/2005/8/layout/chevron1"/>
    <dgm:cxn modelId="{FC4D21ED-F7B8-46E8-BB45-96C06E590508}" srcId="{8719187C-E700-41A9-9FEA-EE378B4578DD}" destId="{261158CA-F85B-4C09-BC99-60E598F73820}" srcOrd="0" destOrd="0" parTransId="{8B5067EC-CECC-48F0-B0AF-FFA68DC59AFF}" sibTransId="{18F34CEF-11C4-4BF1-8BA9-FD16966B71D3}"/>
    <dgm:cxn modelId="{045EBEF3-5E83-422B-98AE-BA011D51B6F4}" type="presOf" srcId="{F4A4AD93-6EA2-4503-A4F0-FAB1176EFF27}" destId="{492020B2-4FF1-45C6-BB93-EB934F828927}" srcOrd="0" destOrd="0" presId="urn:microsoft.com/office/officeart/2005/8/layout/chevron1"/>
    <dgm:cxn modelId="{219B05F4-2E15-4883-BFEB-E5775D5F15BA}" srcId="{AD8E496B-2FEC-4C4F-BC46-34723E1CF40B}" destId="{5068DA45-3DC8-4055-8602-44A39BEDB61D}" srcOrd="0" destOrd="0" parTransId="{1C0D7F97-C3A8-4C75-B6DE-7B181581CFDB}" sibTransId="{00DDA174-D3EC-4306-9E70-7A580BDEA715}"/>
    <dgm:cxn modelId="{1E495AF6-8EC5-4978-9164-D4C61336F8F3}" srcId="{07BEC8FE-1817-4BBB-B6F7-7D23C4130730}" destId="{AF074B7A-C956-4857-B4A6-1C31DFE88A91}" srcOrd="0" destOrd="0" parTransId="{18B77D68-E778-466A-8813-05DE5F2633D3}" sibTransId="{F21033EF-F328-42FB-B406-49587843BE0E}"/>
    <dgm:cxn modelId="{79DEE1FE-E617-4E41-A1B0-53E355A9B1D9}" type="presOf" srcId="{FF461C91-2BBE-47BA-9F62-A870D528317F}" destId="{60DEED2F-781B-4C56-A590-7EA0574FE5CB}" srcOrd="0" destOrd="0" presId="urn:microsoft.com/office/officeart/2005/8/layout/chevron1"/>
    <dgm:cxn modelId="{6F94655F-C273-4DC4-A342-3EB54836D75E}" type="presParOf" srcId="{6E5318C3-9BE1-4D35-A765-CEFC128896BB}" destId="{FF0CC443-FED1-4F77-8A85-0282C0B48E45}" srcOrd="0" destOrd="0" presId="urn:microsoft.com/office/officeart/2005/8/layout/chevron1"/>
    <dgm:cxn modelId="{F307DD1A-B8D2-404A-8269-833241671CF4}" type="presParOf" srcId="{FF0CC443-FED1-4F77-8A85-0282C0B48E45}" destId="{B1E86BAC-53FA-486B-9F46-2CA89EEA5218}" srcOrd="0" destOrd="0" presId="urn:microsoft.com/office/officeart/2005/8/layout/chevron1"/>
    <dgm:cxn modelId="{2ACB9575-6ED2-49C5-AF76-5B3CCDAD4B34}" type="presParOf" srcId="{FF0CC443-FED1-4F77-8A85-0282C0B48E45}" destId="{6C6DDBC7-AB77-4A7E-8DDC-3CBD2A413483}" srcOrd="1" destOrd="0" presId="urn:microsoft.com/office/officeart/2005/8/layout/chevron1"/>
    <dgm:cxn modelId="{729F9269-7C81-47D5-AD3D-CEF83AAFA837}" type="presParOf" srcId="{6E5318C3-9BE1-4D35-A765-CEFC128896BB}" destId="{2B8B5486-8A14-48B2-A7C8-F3FB80420215}" srcOrd="1" destOrd="0" presId="urn:microsoft.com/office/officeart/2005/8/layout/chevron1"/>
    <dgm:cxn modelId="{ED5E5709-45F5-4F19-9496-0B0E336EBC1E}" type="presParOf" srcId="{6E5318C3-9BE1-4D35-A765-CEFC128896BB}" destId="{60B959FD-E202-47CA-8EF6-34F3A30445E7}" srcOrd="2" destOrd="0" presId="urn:microsoft.com/office/officeart/2005/8/layout/chevron1"/>
    <dgm:cxn modelId="{1CD88CEE-BC27-433C-ACE1-E70F2C06EBAE}" type="presParOf" srcId="{60B959FD-E202-47CA-8EF6-34F3A30445E7}" destId="{E2E53FCE-2166-4A8B-85CE-9C0CF53A5F62}" srcOrd="0" destOrd="0" presId="urn:microsoft.com/office/officeart/2005/8/layout/chevron1"/>
    <dgm:cxn modelId="{BAAB19D8-BC5D-49A4-A488-478196AD4026}" type="presParOf" srcId="{60B959FD-E202-47CA-8EF6-34F3A30445E7}" destId="{BCB84179-70FE-4CCC-B242-C510ED61A364}" srcOrd="1" destOrd="0" presId="urn:microsoft.com/office/officeart/2005/8/layout/chevron1"/>
    <dgm:cxn modelId="{4E737FA6-08C2-41D0-9FFD-0B107E2F7792}" type="presParOf" srcId="{6E5318C3-9BE1-4D35-A765-CEFC128896BB}" destId="{B5F95C86-D810-4D0B-A6DA-2A5730C55298}" srcOrd="3" destOrd="0" presId="urn:microsoft.com/office/officeart/2005/8/layout/chevron1"/>
    <dgm:cxn modelId="{A40257C0-F080-4D62-A885-E0CB8D6E8519}" type="presParOf" srcId="{6E5318C3-9BE1-4D35-A765-CEFC128896BB}" destId="{AE36B8B9-A6AE-4145-9994-BC418296A4C8}" srcOrd="4" destOrd="0" presId="urn:microsoft.com/office/officeart/2005/8/layout/chevron1"/>
    <dgm:cxn modelId="{E4E66B4D-25B2-4845-83E9-971D3F808DE2}" type="presParOf" srcId="{AE36B8B9-A6AE-4145-9994-BC418296A4C8}" destId="{5D8B1942-9BBF-4295-8AA8-8FE61408F7CF}" srcOrd="0" destOrd="0" presId="urn:microsoft.com/office/officeart/2005/8/layout/chevron1"/>
    <dgm:cxn modelId="{1556A7CC-22F9-4A5C-ABDD-DFAA583DDC0F}" type="presParOf" srcId="{AE36B8B9-A6AE-4145-9994-BC418296A4C8}" destId="{1D25D168-63F9-47E8-B33B-BDC0220AA4CF}" srcOrd="1" destOrd="0" presId="urn:microsoft.com/office/officeart/2005/8/layout/chevron1"/>
    <dgm:cxn modelId="{5F8CEA65-2936-4F2C-8415-4A39FC120AC4}" type="presParOf" srcId="{6E5318C3-9BE1-4D35-A765-CEFC128896BB}" destId="{60D3ECD7-FF4D-46BD-A6F5-B21EF9B77141}" srcOrd="5" destOrd="0" presId="urn:microsoft.com/office/officeart/2005/8/layout/chevron1"/>
    <dgm:cxn modelId="{5B433E5C-CBE1-4C4B-AD1D-302A43061AFB}" type="presParOf" srcId="{6E5318C3-9BE1-4D35-A765-CEFC128896BB}" destId="{260EB2A4-81D2-4FB9-819F-42BCE3D8E879}" srcOrd="6" destOrd="0" presId="urn:microsoft.com/office/officeart/2005/8/layout/chevron1"/>
    <dgm:cxn modelId="{6E7FA62E-2A1C-448E-94FF-896A22B4C611}" type="presParOf" srcId="{260EB2A4-81D2-4FB9-819F-42BCE3D8E879}" destId="{EE63E1BC-A007-4FAD-941D-D529C1322EF8}" srcOrd="0" destOrd="0" presId="urn:microsoft.com/office/officeart/2005/8/layout/chevron1"/>
    <dgm:cxn modelId="{A19B225B-40A5-458A-B19B-05AF01F4CB5A}" type="presParOf" srcId="{260EB2A4-81D2-4FB9-819F-42BCE3D8E879}" destId="{C4BB0023-1786-40C2-8F95-2612D38F3248}" srcOrd="1" destOrd="0" presId="urn:microsoft.com/office/officeart/2005/8/layout/chevron1"/>
    <dgm:cxn modelId="{630BEBA8-7C08-4BA5-B873-A1A71A66A921}" type="presParOf" srcId="{6E5318C3-9BE1-4D35-A765-CEFC128896BB}" destId="{62514E2B-E803-456F-9A05-2C2A96C1C0AC}" srcOrd="7" destOrd="0" presId="urn:microsoft.com/office/officeart/2005/8/layout/chevron1"/>
    <dgm:cxn modelId="{66D277AD-1298-4535-8420-64E43775B312}" type="presParOf" srcId="{6E5318C3-9BE1-4D35-A765-CEFC128896BB}" destId="{FF10DF6C-3FE0-48F6-98D8-7B28F72E4E3C}" srcOrd="8" destOrd="0" presId="urn:microsoft.com/office/officeart/2005/8/layout/chevron1"/>
    <dgm:cxn modelId="{3B1E7CF5-14A5-4C5E-943A-742837C38358}" type="presParOf" srcId="{FF10DF6C-3FE0-48F6-98D8-7B28F72E4E3C}" destId="{492020B2-4FF1-45C6-BB93-EB934F828927}" srcOrd="0" destOrd="0" presId="urn:microsoft.com/office/officeart/2005/8/layout/chevron1"/>
    <dgm:cxn modelId="{AAFE2BD2-04CE-45FF-BB23-1AF2B535AF89}" type="presParOf" srcId="{FF10DF6C-3FE0-48F6-98D8-7B28F72E4E3C}" destId="{9D11622B-1CD0-4B7C-BD2A-CCFD638CFB24}" srcOrd="1" destOrd="0" presId="urn:microsoft.com/office/officeart/2005/8/layout/chevron1"/>
    <dgm:cxn modelId="{D844A90B-722B-4A1F-A30E-CC530D3F4054}" type="presParOf" srcId="{6E5318C3-9BE1-4D35-A765-CEFC128896BB}" destId="{008A5AF1-B7D4-4AB7-91BD-22666863BD8B}" srcOrd="9" destOrd="0" presId="urn:microsoft.com/office/officeart/2005/8/layout/chevron1"/>
    <dgm:cxn modelId="{0E914594-6EB6-4479-B214-2AA7E93C85C1}" type="presParOf" srcId="{6E5318C3-9BE1-4D35-A765-CEFC128896BB}" destId="{67AB4FDA-B90F-4A88-B735-F7667A96A87C}" srcOrd="10" destOrd="0" presId="urn:microsoft.com/office/officeart/2005/8/layout/chevron1"/>
    <dgm:cxn modelId="{7CC550CD-84E1-4078-942D-413B702F5DF9}" type="presParOf" srcId="{67AB4FDA-B90F-4A88-B735-F7667A96A87C}" destId="{09B9BE02-DDE6-4A07-8CAE-C9F1218875A2}" srcOrd="0" destOrd="0" presId="urn:microsoft.com/office/officeart/2005/8/layout/chevron1"/>
    <dgm:cxn modelId="{794B5F9F-24B1-4E88-BA28-F43E11BCDEA3}" type="presParOf" srcId="{67AB4FDA-B90F-4A88-B735-F7667A96A87C}" destId="{BDA33092-8E3A-427D-A11C-0A7D1C532611}" srcOrd="1" destOrd="0" presId="urn:microsoft.com/office/officeart/2005/8/layout/chevron1"/>
    <dgm:cxn modelId="{F0553B90-564B-46EC-8A82-F937797D3C3D}" type="presParOf" srcId="{6E5318C3-9BE1-4D35-A765-CEFC128896BB}" destId="{E4A19CBE-04E9-4F6E-8396-B3DF2813FD87}" srcOrd="11" destOrd="0" presId="urn:microsoft.com/office/officeart/2005/8/layout/chevron1"/>
    <dgm:cxn modelId="{2CCA8EED-5253-4F7A-942F-7AB3D4A9087D}" type="presParOf" srcId="{6E5318C3-9BE1-4D35-A765-CEFC128896BB}" destId="{4F65CAC3-2A03-414F-82E2-91B4265BA77F}" srcOrd="12" destOrd="0" presId="urn:microsoft.com/office/officeart/2005/8/layout/chevron1"/>
    <dgm:cxn modelId="{E95D1685-3F03-43CC-AA2E-016C203DAFC4}" type="presParOf" srcId="{4F65CAC3-2A03-414F-82E2-91B4265BA77F}" destId="{7856F315-5228-4A64-BD17-AF640D206E96}" srcOrd="0" destOrd="0" presId="urn:microsoft.com/office/officeart/2005/8/layout/chevron1"/>
    <dgm:cxn modelId="{C65FEEE0-900B-43BE-9587-ABBA94FE81C7}" type="presParOf" srcId="{4F65CAC3-2A03-414F-82E2-91B4265BA77F}" destId="{9ADDCB07-CB8F-4363-9B41-BD47E44181CE}" srcOrd="1" destOrd="0" presId="urn:microsoft.com/office/officeart/2005/8/layout/chevron1"/>
    <dgm:cxn modelId="{1C0F7D26-6893-4782-9DC6-5FEE55AACF65}" type="presParOf" srcId="{6E5318C3-9BE1-4D35-A765-CEFC128896BB}" destId="{85EE3755-761E-4F94-ABF4-DFAC878D95DA}" srcOrd="13" destOrd="0" presId="urn:microsoft.com/office/officeart/2005/8/layout/chevron1"/>
    <dgm:cxn modelId="{F406BEEB-77CE-4D9C-8925-327B56D004EB}" type="presParOf" srcId="{6E5318C3-9BE1-4D35-A765-CEFC128896BB}" destId="{2A1B875E-B1F3-4C8E-B12B-F119638E30C7}" srcOrd="14" destOrd="0" presId="urn:microsoft.com/office/officeart/2005/8/layout/chevron1"/>
    <dgm:cxn modelId="{1123BD4A-36BA-41C7-9DD5-5B70641375F8}" type="presParOf" srcId="{2A1B875E-B1F3-4C8E-B12B-F119638E30C7}" destId="{F74538CF-08F0-46EA-B84E-CEAD0249AF52}" srcOrd="0" destOrd="0" presId="urn:microsoft.com/office/officeart/2005/8/layout/chevron1"/>
    <dgm:cxn modelId="{60E984F9-F88D-4575-841E-657D18077450}" type="presParOf" srcId="{2A1B875E-B1F3-4C8E-B12B-F119638E30C7}" destId="{60DEED2F-781B-4C56-A590-7EA0574FE5CB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86BAC-53FA-486B-9F46-2CA89EEA5218}">
      <dsp:nvSpPr>
        <dsp:cNvPr id="0" name=""/>
        <dsp:cNvSpPr/>
      </dsp:nvSpPr>
      <dsp:spPr>
        <a:xfrm>
          <a:off x="6352" y="1799802"/>
          <a:ext cx="1501861" cy="600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Aug 20, MPC Meeting</a:t>
          </a:r>
        </a:p>
      </dsp:txBody>
      <dsp:txXfrm>
        <a:off x="306724" y="1799802"/>
        <a:ext cx="901117" cy="600744"/>
      </dsp:txXfrm>
    </dsp:sp>
    <dsp:sp modelId="{6C6DDBC7-AB77-4A7E-8DDC-3CBD2A413483}">
      <dsp:nvSpPr>
        <dsp:cNvPr id="0" name=""/>
        <dsp:cNvSpPr/>
      </dsp:nvSpPr>
      <dsp:spPr>
        <a:xfrm>
          <a:off x="6352" y="2475640"/>
          <a:ext cx="1201489" cy="117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Review Comments and Subsequent changes to posted report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Post Draft RTP</a:t>
          </a:r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Initiates Formal 15 Day Comment Window</a:t>
          </a:r>
        </a:p>
      </dsp:txBody>
      <dsp:txXfrm>
        <a:off x="6352" y="2475640"/>
        <a:ext cx="1201489" cy="1170000"/>
      </dsp:txXfrm>
    </dsp:sp>
    <dsp:sp modelId="{E2E53FCE-2166-4A8B-85CE-9C0CF53A5F62}">
      <dsp:nvSpPr>
        <dsp:cNvPr id="0" name=""/>
        <dsp:cNvSpPr/>
      </dsp:nvSpPr>
      <dsp:spPr>
        <a:xfrm>
          <a:off x="1292214" y="1799802"/>
          <a:ext cx="1501861" cy="600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Sep 8</a:t>
          </a:r>
        </a:p>
      </dsp:txBody>
      <dsp:txXfrm>
        <a:off x="1592586" y="1799802"/>
        <a:ext cx="901117" cy="600744"/>
      </dsp:txXfrm>
    </dsp:sp>
    <dsp:sp modelId="{BCB84179-70FE-4CCC-B242-C510ED61A364}">
      <dsp:nvSpPr>
        <dsp:cNvPr id="0" name=""/>
        <dsp:cNvSpPr/>
      </dsp:nvSpPr>
      <dsp:spPr>
        <a:xfrm>
          <a:off x="1292214" y="2475640"/>
          <a:ext cx="1201489" cy="117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Formal Comment Window for Draft RTP Closes</a:t>
          </a:r>
        </a:p>
      </dsp:txBody>
      <dsp:txXfrm>
        <a:off x="1292214" y="2475640"/>
        <a:ext cx="1201489" cy="1170000"/>
      </dsp:txXfrm>
    </dsp:sp>
    <dsp:sp modelId="{5D8B1942-9BBF-4295-8AA8-8FE61408F7CF}">
      <dsp:nvSpPr>
        <dsp:cNvPr id="0" name=""/>
        <dsp:cNvSpPr/>
      </dsp:nvSpPr>
      <dsp:spPr>
        <a:xfrm>
          <a:off x="2578076" y="1799802"/>
          <a:ext cx="1501861" cy="600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Sept 10</a:t>
          </a:r>
          <a:endParaRPr lang="en-US" sz="1000" kern="1200" dirty="0"/>
        </a:p>
      </dsp:txBody>
      <dsp:txXfrm>
        <a:off x="2878448" y="1799802"/>
        <a:ext cx="901117" cy="600744"/>
      </dsp:txXfrm>
    </dsp:sp>
    <dsp:sp modelId="{1D25D168-63F9-47E8-B33B-BDC0220AA4CF}">
      <dsp:nvSpPr>
        <dsp:cNvPr id="0" name=""/>
        <dsp:cNvSpPr/>
      </dsp:nvSpPr>
      <dsp:spPr>
        <a:xfrm>
          <a:off x="2578076" y="2475640"/>
          <a:ext cx="1201489" cy="117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Post comments and subsequent updates to Draft RTP</a:t>
          </a:r>
          <a:endParaRPr lang="en-US" sz="1000" kern="1200" dirty="0"/>
        </a:p>
      </dsp:txBody>
      <dsp:txXfrm>
        <a:off x="2578076" y="2475640"/>
        <a:ext cx="1201489" cy="1170000"/>
      </dsp:txXfrm>
    </dsp:sp>
    <dsp:sp modelId="{EE63E1BC-A007-4FAD-941D-D529C1322EF8}">
      <dsp:nvSpPr>
        <dsp:cNvPr id="0" name=""/>
        <dsp:cNvSpPr/>
      </dsp:nvSpPr>
      <dsp:spPr>
        <a:xfrm>
          <a:off x="3863938" y="1799802"/>
          <a:ext cx="1501861" cy="600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Sep 17, MPC meeting</a:t>
          </a:r>
        </a:p>
      </dsp:txBody>
      <dsp:txXfrm>
        <a:off x="4164310" y="1799802"/>
        <a:ext cx="901117" cy="600744"/>
      </dsp:txXfrm>
    </dsp:sp>
    <dsp:sp modelId="{C4BB0023-1786-40C2-8F95-2612D38F3248}">
      <dsp:nvSpPr>
        <dsp:cNvPr id="0" name=""/>
        <dsp:cNvSpPr/>
      </dsp:nvSpPr>
      <dsp:spPr>
        <a:xfrm>
          <a:off x="3863938" y="2475640"/>
          <a:ext cx="1201489" cy="117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Review incorporated comments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Post Draft Final RTP</a:t>
          </a:r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Initiates Formal15 day Comment Window</a:t>
          </a:r>
          <a:endParaRPr lang="en-US" sz="1000" kern="1200" dirty="0"/>
        </a:p>
      </dsp:txBody>
      <dsp:txXfrm>
        <a:off x="3863938" y="2475640"/>
        <a:ext cx="1201489" cy="1170000"/>
      </dsp:txXfrm>
    </dsp:sp>
    <dsp:sp modelId="{492020B2-4FF1-45C6-BB93-EB934F828927}">
      <dsp:nvSpPr>
        <dsp:cNvPr id="0" name=""/>
        <dsp:cNvSpPr/>
      </dsp:nvSpPr>
      <dsp:spPr>
        <a:xfrm>
          <a:off x="5149800" y="1799802"/>
          <a:ext cx="1501861" cy="600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Oct 3</a:t>
          </a:r>
        </a:p>
      </dsp:txBody>
      <dsp:txXfrm>
        <a:off x="5450172" y="1799802"/>
        <a:ext cx="901117" cy="600744"/>
      </dsp:txXfrm>
    </dsp:sp>
    <dsp:sp modelId="{9D11622B-1CD0-4B7C-BD2A-CCFD638CFB24}">
      <dsp:nvSpPr>
        <dsp:cNvPr id="0" name=""/>
        <dsp:cNvSpPr/>
      </dsp:nvSpPr>
      <dsp:spPr>
        <a:xfrm>
          <a:off x="5149800" y="2475640"/>
          <a:ext cx="1201489" cy="117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Comment window for Draft Final RTP closes</a:t>
          </a:r>
          <a:endParaRPr lang="en-US" sz="1000" kern="1200" dirty="0"/>
        </a:p>
      </dsp:txBody>
      <dsp:txXfrm>
        <a:off x="5149800" y="2475640"/>
        <a:ext cx="1201489" cy="1170000"/>
      </dsp:txXfrm>
    </dsp:sp>
    <dsp:sp modelId="{09B9BE02-DDE6-4A07-8CAE-C9F1218875A2}">
      <dsp:nvSpPr>
        <dsp:cNvPr id="0" name=""/>
        <dsp:cNvSpPr/>
      </dsp:nvSpPr>
      <dsp:spPr>
        <a:xfrm>
          <a:off x="6435661" y="1799802"/>
          <a:ext cx="1501861" cy="600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Oct 8</a:t>
          </a:r>
        </a:p>
      </dsp:txBody>
      <dsp:txXfrm>
        <a:off x="6736033" y="1799802"/>
        <a:ext cx="901117" cy="600744"/>
      </dsp:txXfrm>
    </dsp:sp>
    <dsp:sp modelId="{BDA33092-8E3A-427D-A11C-0A7D1C532611}">
      <dsp:nvSpPr>
        <dsp:cNvPr id="0" name=""/>
        <dsp:cNvSpPr/>
      </dsp:nvSpPr>
      <dsp:spPr>
        <a:xfrm>
          <a:off x="6435661" y="2475640"/>
          <a:ext cx="1201489" cy="117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Post responses to comments</a:t>
          </a:r>
          <a:endParaRPr lang="en-US" sz="1000" kern="1200" dirty="0"/>
        </a:p>
      </dsp:txBody>
      <dsp:txXfrm>
        <a:off x="6435661" y="2475640"/>
        <a:ext cx="1201489" cy="1170000"/>
      </dsp:txXfrm>
    </dsp:sp>
    <dsp:sp modelId="{7856F315-5228-4A64-BD17-AF640D206E96}">
      <dsp:nvSpPr>
        <dsp:cNvPr id="0" name=""/>
        <dsp:cNvSpPr/>
      </dsp:nvSpPr>
      <dsp:spPr>
        <a:xfrm>
          <a:off x="7721523" y="1799802"/>
          <a:ext cx="1501861" cy="600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Oct 15, MPC</a:t>
          </a:r>
        </a:p>
      </dsp:txBody>
      <dsp:txXfrm>
        <a:off x="8021895" y="1799802"/>
        <a:ext cx="901117" cy="600744"/>
      </dsp:txXfrm>
    </dsp:sp>
    <dsp:sp modelId="{9ADDCB07-CB8F-4363-9B41-BD47E44181CE}">
      <dsp:nvSpPr>
        <dsp:cNvPr id="0" name=""/>
        <dsp:cNvSpPr/>
      </dsp:nvSpPr>
      <dsp:spPr>
        <a:xfrm>
          <a:off x="7721523" y="2475640"/>
          <a:ext cx="1201489" cy="117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Review posted responses and any changes to Draft Final RTP</a:t>
          </a:r>
        </a:p>
      </dsp:txBody>
      <dsp:txXfrm>
        <a:off x="7721523" y="2475640"/>
        <a:ext cx="1201489" cy="1170000"/>
      </dsp:txXfrm>
    </dsp:sp>
    <dsp:sp modelId="{F74538CF-08F0-46EA-B84E-CEAD0249AF52}">
      <dsp:nvSpPr>
        <dsp:cNvPr id="0" name=""/>
        <dsp:cNvSpPr/>
      </dsp:nvSpPr>
      <dsp:spPr>
        <a:xfrm>
          <a:off x="9007385" y="1799802"/>
          <a:ext cx="1501861" cy="600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Nov 19, MPC</a:t>
          </a:r>
        </a:p>
      </dsp:txBody>
      <dsp:txXfrm>
        <a:off x="9307757" y="1799802"/>
        <a:ext cx="901117" cy="600744"/>
      </dsp:txXfrm>
    </dsp:sp>
    <dsp:sp modelId="{60DEED2F-781B-4C56-A590-7EA0574FE5CB}">
      <dsp:nvSpPr>
        <dsp:cNvPr id="0" name=""/>
        <dsp:cNvSpPr/>
      </dsp:nvSpPr>
      <dsp:spPr>
        <a:xfrm>
          <a:off x="9007385" y="2475640"/>
          <a:ext cx="1201489" cy="117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Approve Final RTP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Select new Enrolled Party Chair</a:t>
          </a:r>
          <a:endParaRPr lang="en-US" sz="1000" kern="1200" dirty="0"/>
        </a:p>
      </dsp:txBody>
      <dsp:txXfrm>
        <a:off x="9007385" y="2475640"/>
        <a:ext cx="1201489" cy="117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8CF308C6-78B7-49B3-BD37-39227DEF0DAA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289F3B7-75CE-4679-AB62-1D52FAA38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55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7C0A1B-A748-4F03-8AAD-0719824AA1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10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499DD-0DB1-2B49-B0D2-D63F7B609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E2F32-7865-804E-96E8-789A311F1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301491-0E00-C24C-A407-A3ACCCCB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68FE-8C94-0048-A331-B9B14BA59E9D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EE00C6-D2B6-FB44-8866-76660A01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F25503-41CF-EF4F-A408-46D91C23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D418-F1AC-D745-BBBC-8F954ADB7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4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white, holding, large, shower&#10;&#10;Description automatically generated">
            <a:extLst>
              <a:ext uri="{FF2B5EF4-FFF2-40B4-BE49-F238E27FC236}">
                <a16:creationId xmlns:a16="http://schemas.microsoft.com/office/drawing/2014/main" id="{C8B396AD-39F7-5848-8DBD-85EAF4D18F7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2B6CA80-AF84-E247-9305-D1DC3176A0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48400"/>
            <a:ext cx="12192000" cy="6096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B16143-5FFD-6E43-A97F-C0A91CA96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BBA16-B04B-E74D-BC98-186D06D13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5F0CD-992F-E141-B334-1DEBF5F31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65504" y="6492875"/>
            <a:ext cx="221589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F91A68FE-8C94-0048-A331-B9B14BA59E9D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BF876-21E5-1548-BA21-A286EEB2E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4BF1F-529B-1944-9785-D8A6A1E3F8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8224" y="6492876"/>
            <a:ext cx="92049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3F8D418-F1AC-D745-BBBC-8F954ADB7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1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1CAA20-575C-80CE-74C1-AA2779134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2025 Updated Schedule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2EB3A70-5D64-4C25-99FD-51D4E2D3F0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788942"/>
              </p:ext>
            </p:extLst>
          </p:nvPr>
        </p:nvGraphicFramePr>
        <p:xfrm>
          <a:off x="838200" y="731520"/>
          <a:ext cx="10515600" cy="5445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898102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NorthernGrid Theme">
      <a:dk1>
        <a:srgbClr val="000000"/>
      </a:dk1>
      <a:lt1>
        <a:srgbClr val="FFFFFF"/>
      </a:lt1>
      <a:dk2>
        <a:srgbClr val="1A233C"/>
      </a:dk2>
      <a:lt2>
        <a:srgbClr val="E7E6E6"/>
      </a:lt2>
      <a:accent1>
        <a:srgbClr val="5E666E"/>
      </a:accent1>
      <a:accent2>
        <a:srgbClr val="99A8B1"/>
      </a:accent2>
      <a:accent3>
        <a:srgbClr val="A1C18B"/>
      </a:accent3>
      <a:accent4>
        <a:srgbClr val="DDBA5F"/>
      </a:accent4>
      <a:accent5>
        <a:srgbClr val="BA685E"/>
      </a:accent5>
      <a:accent6>
        <a:srgbClr val="4C82AA"/>
      </a:accent6>
      <a:hlink>
        <a:srgbClr val="2AA2DD"/>
      </a:hlink>
      <a:folHlink>
        <a:srgbClr val="7595A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04E6409F-54D3-054A-852D-E0EB1BFD7E22}" vid="{8ABEF4D7-B081-E240-A01E-03FEC384A9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103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1_Custom Design</vt:lpstr>
      <vt:lpstr>2025 Updated 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Chelsea Loomis (WPP)</dc:creator>
  <cp:lastModifiedBy>Chelsea Loomis (WPP)</cp:lastModifiedBy>
  <cp:revision>7</cp:revision>
  <cp:lastPrinted>2025-06-03T15:21:02Z</cp:lastPrinted>
  <dcterms:created xsi:type="dcterms:W3CDTF">2025-05-08T14:37:06Z</dcterms:created>
  <dcterms:modified xsi:type="dcterms:W3CDTF">2025-08-20T15:50:37Z</dcterms:modified>
</cp:coreProperties>
</file>